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63" r:id="rId7"/>
    <p:sldId id="266" r:id="rId8"/>
    <p:sldId id="264" r:id="rId9"/>
    <p:sldId id="268" r:id="rId10"/>
    <p:sldId id="265" r:id="rId11"/>
    <p:sldId id="270" r:id="rId12"/>
    <p:sldId id="269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991"/>
    <a:srgbClr val="FFFFFF"/>
    <a:srgbClr val="DDDDDD"/>
    <a:srgbClr val="00FF00"/>
    <a:srgbClr val="B2B2B2"/>
    <a:srgbClr val="969696"/>
    <a:srgbClr val="FFFF00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67" autoAdjust="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73B244F1-79CD-40EC-B03A-9789F1E53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0DC21-BDE6-4E31-B488-125D9F5A7303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1EDE8-4DF2-4748-AE10-26760D56168E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BDA8E-D09D-44C9-9B5E-889BA41191C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34FD04-D173-482B-BB75-CD15F9A4D5D7}" type="slidenum">
              <a:rPr lang="en-US"/>
              <a:pPr/>
              <a:t>12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DB6305-628D-4C46-9B2C-6D4C856131FB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FDBCA-A932-4242-8FC0-2C54778E19DD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F88D4-B1E4-4070-AEBD-035C3E5DD302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553EF4-30F0-4A86-ACE1-1085E6C2708A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40523-3D7C-4EE0-87B5-57CFFC97BB7C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C5448-19AC-43A3-8A3C-05D89062E76D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F8293-36EF-453E-ABBC-93A30045AFAB}" type="slidenum">
              <a:rPr lang="en-US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D4E25-5D16-4173-9722-136F1E03A146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1717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3627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4648200" y="0"/>
            <a:ext cx="4495800" cy="228600"/>
          </a:xfrm>
          <a:prstGeom prst="rect">
            <a:avLst/>
          </a:prstGeom>
          <a:solidFill>
            <a:srgbClr val="FFDE8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4572000" cy="228600"/>
          </a:xfrm>
          <a:prstGeom prst="rect">
            <a:avLst/>
          </a:prstGeom>
          <a:solidFill>
            <a:srgbClr val="28599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304800"/>
            <a:ext cx="9144000" cy="68580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Font typeface="Arial" charset="0"/>
        <a:buChar char="►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amendo.com/en/creativecommons/" TargetMode="External"/><Relationship Id="rId4" Type="http://schemas.openxmlformats.org/officeDocument/2006/relationships/hyperlink" Target="http://www.newgrounds.com/audio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udacity.sourceforge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lstudio.image-line.com/documents/what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467600" cy="1676400"/>
          </a:xfrm>
        </p:spPr>
        <p:txBody>
          <a:bodyPr/>
          <a:lstStyle/>
          <a:p>
            <a:pPr algn="ctr" eaLnBrk="1" hangingPunct="1"/>
            <a:r>
              <a:rPr lang="en-US" smtClean="0"/>
              <a:t>Playing Sounds inside XNA</a:t>
            </a:r>
          </a:p>
        </p:txBody>
      </p:sp>
      <p:pic>
        <p:nvPicPr>
          <p:cNvPr id="2051" name="Picture 6" descr="Logoty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861050"/>
            <a:ext cx="38354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62400"/>
            <a:ext cx="6400800" cy="1371600"/>
          </a:xfrm>
        </p:spPr>
        <p:txBody>
          <a:bodyPr/>
          <a:lstStyle/>
          <a:p>
            <a:pPr algn="r" eaLnBrk="1" hangingPunct="1"/>
            <a:r>
              <a:rPr lang="en-US" sz="2000" smtClean="0"/>
              <a:t>Game Design Experience</a:t>
            </a:r>
          </a:p>
          <a:p>
            <a:pPr algn="r" eaLnBrk="1" hangingPunct="1"/>
            <a:r>
              <a:rPr lang="en-US" sz="2000" smtClean="0"/>
              <a:t>Professor Jim Whitehead</a:t>
            </a:r>
          </a:p>
          <a:p>
            <a:pPr algn="r" eaLnBrk="1" hangingPunct="1"/>
            <a:r>
              <a:rPr lang="en-US" sz="2000" smtClean="0"/>
              <a:t>February 23, 2009</a:t>
            </a:r>
          </a:p>
          <a:p>
            <a:pPr algn="r" eaLnBrk="1" hangingPunct="1"/>
            <a:r>
              <a:rPr lang="en-US" sz="2000" smtClean="0"/>
              <a:t>modified in part by Pramook Khungurn</a:t>
            </a:r>
          </a:p>
        </p:txBody>
      </p:sp>
      <p:pic>
        <p:nvPicPr>
          <p:cNvPr id="2053" name="Picture 8" descr="Unofficial_UC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9213" y="5448300"/>
            <a:ext cx="1779587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b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" y="6084888"/>
            <a:ext cx="9525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76200" y="6429375"/>
            <a:ext cx="24384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Creative Commons Attribution 3.0</a:t>
            </a:r>
            <a:br>
              <a:rPr lang="en-US" sz="800"/>
            </a:br>
            <a:r>
              <a:rPr lang="en-US" sz="600"/>
              <a:t>creativecommons.org/licenses/by/3.0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XNA Sound Effect API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Create a variable of type SoundEffect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Used to load sounds via the content pipeline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ourier New" pitchFamily="49" charset="0"/>
              </a:rPr>
              <a:t>SoundEffect soundEffect;</a:t>
            </a:r>
            <a:br>
              <a:rPr lang="en-US" sz="2000" smtClean="0">
                <a:latin typeface="Courier New" pitchFamily="49" charset="0"/>
              </a:rPr>
            </a:br>
            <a:r>
              <a:rPr lang="en-US" sz="2000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Load sound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ourier New" pitchFamily="49" charset="0"/>
              </a:rPr>
              <a:t>soundEffect = Content.Load&lt;SoundEffect&gt;(@”</a:t>
            </a:r>
            <a:r>
              <a:rPr lang="en-US" sz="2000" i="1" smtClean="0">
                <a:latin typeface="Courier New" pitchFamily="49" charset="0"/>
              </a:rPr>
              <a:t>{name of sound file without extension}</a:t>
            </a:r>
            <a:r>
              <a:rPr lang="en-US" sz="2000" smtClean="0">
                <a:latin typeface="Courier New" pitchFamily="49" charset="0"/>
              </a:rPr>
              <a:t>”)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To play a sound, call Play() method on SoundEffect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Returns true if the sound effect can be played.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Returns false if there are too many sound effects playing.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XNA Sound Effect API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SoundEffectInstance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Represents a single playing of a sound effect.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use this to stop, pause, and restart sound.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To get one, call CreateInstance() method of SoundEffect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Courier New" pitchFamily="49" charset="0"/>
              </a:rPr>
              <a:t>SoundEffectInstance soundEffectInstance = soundEffect.CreateInstance();</a:t>
            </a:r>
          </a:p>
          <a:p>
            <a:pPr lvl="1" eaLnBrk="1" hangingPunct="1"/>
            <a:r>
              <a:rPr lang="en-US" smtClean="0"/>
              <a:t>Has methods:</a:t>
            </a:r>
          </a:p>
          <a:p>
            <a:pPr lvl="2" eaLnBrk="1" hangingPunct="1"/>
            <a:r>
              <a:rPr lang="en-US" smtClean="0"/>
              <a:t>Play()</a:t>
            </a:r>
          </a:p>
          <a:p>
            <a:pPr lvl="2" eaLnBrk="1" hangingPunct="1"/>
            <a:r>
              <a:rPr lang="en-US" smtClean="0"/>
              <a:t>Pause()</a:t>
            </a:r>
          </a:p>
          <a:p>
            <a:pPr lvl="2" eaLnBrk="1" hangingPunct="1"/>
            <a:r>
              <a:rPr lang="en-US" smtClean="0"/>
              <a:t>Stop()</a:t>
            </a:r>
          </a:p>
          <a:p>
            <a:pPr lvl="1" eaLnBrk="1" hangingPunct="1"/>
            <a:r>
              <a:rPr lang="en-US" smtClean="0"/>
              <a:t>Has properties: IsLopped, Pan, Pitch, and Volume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 of Song and Sound Effect API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// Demo of use of Songs and Sound Effects inside XNA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Caution: Treating a song as a sound effect can lead to </a:t>
            </a:r>
            <a:r>
              <a:rPr lang="en-US" i="1" smtClean="0"/>
              <a:t>very</a:t>
            </a:r>
            <a:r>
              <a:rPr lang="en-US" smtClean="0"/>
              <a:t> long compile times</a:t>
            </a:r>
          </a:p>
          <a:p>
            <a:pPr lvl="1" eaLnBrk="1" hangingPunct="1"/>
            <a:r>
              <a:rPr lang="en-US" smtClean="0"/>
              <a:t>Solution: keep sound effects </a:t>
            </a:r>
            <a:r>
              <a:rPr lang="en-US" i="1" smtClean="0"/>
              <a:t>short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 in games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 about truly memorable games</a:t>
            </a:r>
          </a:p>
          <a:p>
            <a:pPr lvl="1" eaLnBrk="1" hangingPunct="1"/>
            <a:r>
              <a:rPr lang="en-US" smtClean="0"/>
              <a:t>They almost always have excellent background music and sound effects</a:t>
            </a:r>
          </a:p>
          <a:p>
            <a:pPr lvl="1" eaLnBrk="1" hangingPunct="1"/>
            <a:r>
              <a:rPr lang="en-US" smtClean="0"/>
              <a:t>Legend of Zelda, PacMan, Katamari Damacy, Little Big Planet, Radiant Silvergun</a:t>
            </a:r>
          </a:p>
          <a:p>
            <a:pPr lvl="1" eaLnBrk="1" hangingPunct="1"/>
            <a:r>
              <a:rPr lang="en-US" smtClean="0"/>
              <a:t>Music and artwork style combine to create an overall tone, or mood, for a game</a:t>
            </a:r>
          </a:p>
          <a:p>
            <a:pPr lvl="1" eaLnBrk="1" hangingPunct="1"/>
            <a:r>
              <a:rPr lang="en-US" smtClean="0"/>
              <a:t>Done well, this substantially enhances the overall gameplay experience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Finding/Making Sounds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Where can you find music to use in your game?</a:t>
            </a:r>
          </a:p>
          <a:p>
            <a:pPr lvl="1" eaLnBrk="1" hangingPunct="1"/>
            <a:r>
              <a:rPr lang="en-US" sz="2000" smtClean="0"/>
              <a:t>Reminder: there is this legal framework called Copyright Law</a:t>
            </a:r>
          </a:p>
          <a:p>
            <a:pPr lvl="1" eaLnBrk="1" hangingPunct="1"/>
            <a:r>
              <a:rPr lang="en-US" sz="2000" smtClean="0"/>
              <a:t>Creative Commons: use licenses that may allow free, non-commercial use</a:t>
            </a:r>
          </a:p>
          <a:p>
            <a:pPr lvl="2" eaLnBrk="1" hangingPunct="1"/>
            <a:r>
              <a:rPr lang="en-US" sz="1800" smtClean="0">
                <a:hlinkClick r:id="rId3"/>
              </a:rPr>
              <a:t>http://creativecommons.org/</a:t>
            </a:r>
            <a:endParaRPr lang="en-US" sz="1800" smtClean="0"/>
          </a:p>
          <a:p>
            <a:pPr eaLnBrk="1" hangingPunct="1"/>
            <a:r>
              <a:rPr lang="en-US" sz="2400" smtClean="0"/>
              <a:t>Sites with Creative Commons licensed music</a:t>
            </a:r>
          </a:p>
          <a:p>
            <a:pPr lvl="1" eaLnBrk="1" hangingPunct="1"/>
            <a:r>
              <a:rPr lang="en-US" sz="2000" smtClean="0"/>
              <a:t>New Grounds, Jamendo</a:t>
            </a:r>
          </a:p>
          <a:p>
            <a:pPr lvl="2" eaLnBrk="1" hangingPunct="1"/>
            <a:r>
              <a:rPr lang="en-US" sz="1800" smtClean="0">
                <a:hlinkClick r:id="rId4"/>
              </a:rPr>
              <a:t>http://www.newgrounds.com/audio/</a:t>
            </a:r>
            <a:endParaRPr lang="en-US" sz="1800" smtClean="0"/>
          </a:p>
          <a:p>
            <a:pPr lvl="2" eaLnBrk="1" hangingPunct="1"/>
            <a:r>
              <a:rPr lang="en-US" sz="1800" smtClean="0">
                <a:hlinkClick r:id="rId5"/>
              </a:rPr>
              <a:t>http://www.jamendo.com/en/creativecommons/</a:t>
            </a:r>
            <a:endParaRPr lang="en-US" sz="1800" smtClean="0"/>
          </a:p>
          <a:p>
            <a:pPr lvl="2" eaLnBrk="1" hangingPunct="1"/>
            <a:r>
              <a:rPr lang="en-US" sz="1800" smtClean="0"/>
              <a:t>Look for “Attribution, Non-commercial”</a:t>
            </a:r>
          </a:p>
          <a:p>
            <a:pPr lvl="3" eaLnBrk="1" hangingPunct="1"/>
            <a:r>
              <a:rPr lang="en-US" sz="1800" smtClean="0"/>
              <a:t>“No Derivative Works” is OK, so long as you don’t modify</a:t>
            </a:r>
          </a:p>
          <a:p>
            <a:pPr lvl="2" eaLnBrk="1" hangingPunct="1"/>
            <a:r>
              <a:rPr lang="en-US" sz="1800" smtClean="0"/>
              <a:t>If you use in your game, make sure you provide attribution</a:t>
            </a:r>
          </a:p>
          <a:p>
            <a:pPr lvl="3" eaLnBrk="1" hangingPunct="1"/>
            <a:r>
              <a:rPr lang="en-US" sz="1800" smtClean="0"/>
              <a:t>Put name of artist in your game (About page, splash screen, etc.)</a:t>
            </a:r>
          </a:p>
          <a:p>
            <a:pPr lvl="3" eaLnBrk="1" hangingPunct="1"/>
            <a:r>
              <a:rPr lang="en-US" sz="1800" smtClean="0"/>
              <a:t>Is polite to send them an email telling them about the use—will make them jazzed</a:t>
            </a:r>
          </a:p>
          <a:p>
            <a:pPr lvl="1" eaLnBrk="1" hangingPunct="1"/>
            <a:endParaRPr lang="en-US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Finding/Making Sounds (cont’d)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Find someone to create music for you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Music student at UCSC, for example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has never been cheaper to create high quality music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Instruments, microphones, mixing technology are all at historically low prices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Has led to a proliferation of music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Biggest problem: finding an audience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Games provide a good audience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Sales of many videogames larger than most music album sales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For many musicians, might have larger audience for video game soundtrack than for traditional album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Finding/Making Sounds (cont’d)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Use your voice!</a:t>
            </a:r>
          </a:p>
          <a:p>
            <a:pPr lvl="1" eaLnBrk="1" hangingPunct="1"/>
            <a:r>
              <a:rPr lang="en-US" sz="2000" smtClean="0"/>
              <a:t>Your voice is wonderfully adaptable and expressive</a:t>
            </a:r>
          </a:p>
          <a:p>
            <a:pPr eaLnBrk="1" hangingPunct="1"/>
            <a:r>
              <a:rPr lang="en-US" sz="2400" smtClean="0"/>
              <a:t>Consider:</a:t>
            </a:r>
          </a:p>
          <a:p>
            <a:pPr lvl="1" eaLnBrk="1" hangingPunct="1"/>
            <a:r>
              <a:rPr lang="en-US" sz="2000" smtClean="0"/>
              <a:t>Record a raw voice clip</a:t>
            </a:r>
          </a:p>
          <a:p>
            <a:pPr lvl="1" eaLnBrk="1" hangingPunct="1"/>
            <a:r>
              <a:rPr lang="en-US" sz="2000" smtClean="0"/>
              <a:t>Bring into an editing software suite</a:t>
            </a:r>
          </a:p>
          <a:p>
            <a:pPr lvl="1" eaLnBrk="1" hangingPunct="1"/>
            <a:r>
              <a:rPr lang="en-US" sz="2000" smtClean="0"/>
              <a:t>Tweak/filter/alter until it suits your game</a:t>
            </a:r>
          </a:p>
          <a:p>
            <a:pPr lvl="1" eaLnBrk="1" hangingPunct="1"/>
            <a:r>
              <a:rPr lang="en-US" sz="2000" smtClean="0"/>
              <a:t>Can do much worse…</a:t>
            </a:r>
          </a:p>
          <a:p>
            <a:pPr eaLnBrk="1" hangingPunct="1"/>
            <a:r>
              <a:rPr lang="en-US" sz="2400" smtClean="0"/>
              <a:t>Tools</a:t>
            </a:r>
          </a:p>
          <a:p>
            <a:pPr lvl="1" eaLnBrk="1" hangingPunct="1"/>
            <a:r>
              <a:rPr lang="en-US" sz="2000" smtClean="0"/>
              <a:t>Audacity</a:t>
            </a:r>
          </a:p>
          <a:p>
            <a:pPr lvl="2" eaLnBrk="1" hangingPunct="1"/>
            <a:r>
              <a:rPr lang="en-US" sz="1800" smtClean="0">
                <a:hlinkClick r:id="rId3"/>
              </a:rPr>
              <a:t>http://audacity.sourceforge.net/</a:t>
            </a:r>
            <a:endParaRPr lang="en-US" sz="1800" smtClean="0"/>
          </a:p>
          <a:p>
            <a:pPr lvl="2" eaLnBrk="1" hangingPunct="1"/>
            <a:r>
              <a:rPr lang="en-US" sz="1800" smtClean="0"/>
              <a:t>Free, open source sound recorder/editor</a:t>
            </a:r>
          </a:p>
          <a:p>
            <a:pPr lvl="1" eaLnBrk="1" hangingPunct="1"/>
            <a:r>
              <a:rPr lang="en-US" sz="2000" smtClean="0"/>
              <a:t>FL Studio (grown-up commercial version of Fruity Loops)</a:t>
            </a:r>
          </a:p>
          <a:p>
            <a:pPr lvl="2" eaLnBrk="1" hangingPunct="1"/>
            <a:r>
              <a:rPr lang="en-US" sz="1800" smtClean="0">
                <a:hlinkClick r:id="rId4"/>
              </a:rPr>
              <a:t>http://flstudio.image-line.com/documents/what.html</a:t>
            </a:r>
            <a:endParaRPr lang="en-US" sz="1800" smtClean="0"/>
          </a:p>
          <a:p>
            <a:pPr lvl="1" eaLnBrk="1" hangingPunct="1"/>
            <a:endParaRPr lang="en-US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Playing Sounds in XNA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ways</a:t>
            </a:r>
          </a:p>
          <a:p>
            <a:pPr eaLnBrk="1" hangingPunct="1"/>
            <a:r>
              <a:rPr lang="en-US" smtClean="0"/>
              <a:t>Hard (but powerful) way</a:t>
            </a:r>
          </a:p>
          <a:p>
            <a:pPr lvl="1" eaLnBrk="1" hangingPunct="1"/>
            <a:r>
              <a:rPr lang="en-US" smtClean="0"/>
              <a:t>XACT audio tool</a:t>
            </a:r>
          </a:p>
          <a:p>
            <a:pPr lvl="2" eaLnBrk="1" hangingPunct="1"/>
            <a:r>
              <a:rPr lang="en-US" smtClean="0"/>
              <a:t>Cross-platform audio creation tool</a:t>
            </a:r>
          </a:p>
          <a:p>
            <a:pPr lvl="1" eaLnBrk="1" hangingPunct="1"/>
            <a:r>
              <a:rPr lang="en-US" smtClean="0"/>
              <a:t>Many neat features</a:t>
            </a:r>
          </a:p>
          <a:p>
            <a:pPr lvl="1" eaLnBrk="1" hangingPunct="1"/>
            <a:r>
              <a:rPr lang="en-US" smtClean="0"/>
              <a:t>Edit volume, pitch, looping of sound clips</a:t>
            </a:r>
          </a:p>
          <a:p>
            <a:pPr lvl="1" eaLnBrk="1" hangingPunct="1"/>
            <a:r>
              <a:rPr lang="en-US" smtClean="0"/>
              <a:t>Can easily group together sound clips</a:t>
            </a:r>
          </a:p>
          <a:p>
            <a:pPr eaLnBrk="1" hangingPunct="1"/>
            <a:r>
              <a:rPr lang="en-US" smtClean="0"/>
              <a:t>Easy (and 95% sufficient) way</a:t>
            </a:r>
          </a:p>
          <a:p>
            <a:pPr lvl="1" eaLnBrk="1" hangingPunct="1"/>
            <a:r>
              <a:rPr lang="en-US" smtClean="0"/>
              <a:t>Use Simplified Sound API</a:t>
            </a:r>
          </a:p>
          <a:p>
            <a:pPr lvl="1" eaLnBrk="1" hangingPunct="1"/>
            <a:r>
              <a:rPr lang="en-US" smtClean="0"/>
              <a:t>Can start, stop, and pause sound playing</a:t>
            </a:r>
          </a:p>
          <a:p>
            <a:pPr lvl="1" eaLnBrk="1" hangingPunct="1"/>
            <a:r>
              <a:rPr lang="en-US" smtClean="0"/>
              <a:t>Much, much easier to 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Sound API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ways to play music</a:t>
            </a:r>
          </a:p>
          <a:p>
            <a:pPr lvl="1" eaLnBrk="1" hangingPunct="1"/>
            <a:r>
              <a:rPr lang="en-US" smtClean="0"/>
              <a:t>As a song</a:t>
            </a:r>
          </a:p>
          <a:p>
            <a:pPr lvl="2" eaLnBrk="1" hangingPunct="1"/>
            <a:r>
              <a:rPr lang="en-US" smtClean="0"/>
              <a:t>Good for background music, or other long sounds</a:t>
            </a:r>
          </a:p>
          <a:p>
            <a:pPr lvl="1" eaLnBrk="1" hangingPunct="1"/>
            <a:r>
              <a:rPr lang="en-US" smtClean="0"/>
              <a:t>As a sound effect</a:t>
            </a:r>
          </a:p>
          <a:p>
            <a:pPr lvl="2" eaLnBrk="1" hangingPunct="1"/>
            <a:r>
              <a:rPr lang="en-US" smtClean="0"/>
              <a:t>Good for short duration sounds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XNA Simple Sound API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Supported music types: wav, wma, mp3</a:t>
            </a:r>
          </a:p>
          <a:p>
            <a:pPr eaLnBrk="1" hangingPunct="1"/>
            <a:r>
              <a:rPr lang="en-US" smtClean="0"/>
              <a:t>Add sound into project Contents folder</a:t>
            </a:r>
          </a:p>
          <a:p>
            <a:pPr lvl="1" eaLnBrk="1" hangingPunct="1"/>
            <a:r>
              <a:rPr lang="en-US" smtClean="0"/>
              <a:t>Audio files treated like other files in content pipeline</a:t>
            </a:r>
          </a:p>
          <a:p>
            <a:pPr lvl="1" eaLnBrk="1" hangingPunct="1"/>
            <a:r>
              <a:rPr lang="en-US" smtClean="0"/>
              <a:t>Copy sound file into project Contents folder</a:t>
            </a:r>
          </a:p>
          <a:p>
            <a:pPr lvl="1" eaLnBrk="1" hangingPunct="1"/>
            <a:r>
              <a:rPr lang="en-US" smtClean="0"/>
              <a:t>Right-click on Contents folder inside Visual Studio C# Express</a:t>
            </a:r>
          </a:p>
          <a:p>
            <a:pPr lvl="2" eaLnBrk="1" hangingPunct="1"/>
            <a:r>
              <a:rPr lang="en-US" smtClean="0"/>
              <a:t>Add </a:t>
            </a:r>
            <a:r>
              <a:rPr lang="en-US" smtClean="0">
                <a:sym typeface="Wingdings" pitchFamily="2" charset="2"/>
              </a:rPr>
              <a:t> Existing Item … select audio file you just copied in</a:t>
            </a:r>
          </a:p>
          <a:p>
            <a:pPr lvl="1" eaLnBrk="1" hangingPunct="1"/>
            <a:r>
              <a:rPr lang="en-US" smtClean="0"/>
              <a:t>Will now be visible inside Visual Studio</a:t>
            </a:r>
          </a:p>
          <a:p>
            <a:pPr lvl="1" eaLnBrk="1" hangingPunct="1"/>
            <a:r>
              <a:rPr lang="en-US" smtClean="0"/>
              <a:t>Need to double-check the Content Processor</a:t>
            </a:r>
          </a:p>
          <a:p>
            <a:pPr lvl="2" eaLnBrk="1" hangingPunct="1"/>
            <a:r>
              <a:rPr lang="en-US" smtClean="0"/>
              <a:t>Sound Effect – XNA Framework – sound effects</a:t>
            </a:r>
          </a:p>
          <a:p>
            <a:pPr lvl="2" eaLnBrk="1" hangingPunct="1"/>
            <a:r>
              <a:rPr lang="en-US" smtClean="0"/>
              <a:t>Song – XNA Framework - songs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XNA Song API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Create a variable of type Song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Used to load songs via the content pipeline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Courier New" pitchFamily="49" charset="0"/>
              </a:rPr>
              <a:t>Song mySong;</a:t>
            </a:r>
            <a:br>
              <a:rPr lang="en-US" sz="1800" smtClean="0">
                <a:latin typeface="Courier New" pitchFamily="49" charset="0"/>
              </a:rPr>
            </a:br>
            <a:r>
              <a:rPr lang="en-US" sz="1800" smtClean="0"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Load sound file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Courier New" pitchFamily="49" charset="0"/>
              </a:rPr>
              <a:t>mySong = Content.Load&lt;Song&gt;(@”</a:t>
            </a:r>
            <a:r>
              <a:rPr lang="en-US" sz="1800" i="1" smtClean="0">
                <a:latin typeface="Courier New" pitchFamily="49" charset="0"/>
              </a:rPr>
              <a:t>{name of song file without extension}</a:t>
            </a:r>
            <a:r>
              <a:rPr lang="en-US" sz="1800" smtClean="0">
                <a:latin typeface="Courier New" pitchFamily="49" charset="0"/>
              </a:rPr>
              <a:t>”)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play a sound, call Play() method on MediaPlayer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Courier New" pitchFamily="49" charset="0"/>
              </a:rPr>
              <a:t>MediaPlayer.Play(mySong);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pause/resume, call Pause()/Resume() on MediaPlayer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Courier New" pitchFamily="49" charset="0"/>
              </a:rPr>
              <a:t>MediaPlayer.Pause();  // no argument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latin typeface="Courier New" pitchFamily="49" charset="0"/>
              </a:rPr>
              <a:t>MediaPlayer.Resume(); // no argument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17678</TotalTime>
  <Words>686</Words>
  <Application>Microsoft Office PowerPoint</Application>
  <PresentationFormat>On-screen Show (4:3)</PresentationFormat>
  <Paragraphs>130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Courier New</vt:lpstr>
      <vt:lpstr>Default Design</vt:lpstr>
      <vt:lpstr>Playing Sounds inside XNA</vt:lpstr>
      <vt:lpstr>Sound in games</vt:lpstr>
      <vt:lpstr>Finding/Making Sounds</vt:lpstr>
      <vt:lpstr>Finding/Making Sounds (cont’d)</vt:lpstr>
      <vt:lpstr>Finding/Making Sounds (cont’d)</vt:lpstr>
      <vt:lpstr>Playing Sounds in XNA</vt:lpstr>
      <vt:lpstr>Simple Sound API</vt:lpstr>
      <vt:lpstr>XNA Simple Sound API</vt:lpstr>
      <vt:lpstr>XNA Song API</vt:lpstr>
      <vt:lpstr>XNA Sound Effect API</vt:lpstr>
      <vt:lpstr>XNA Sound Effect API</vt:lpstr>
      <vt:lpstr>Demo of Song and Sound Effect API</vt:lpstr>
    </vt:vector>
  </TitlesOfParts>
  <Company>UC Santa Cruz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Whitehead</dc:creator>
  <cp:lastModifiedBy>Office Of Computer Services</cp:lastModifiedBy>
  <cp:revision>553</cp:revision>
  <dcterms:created xsi:type="dcterms:W3CDTF">2005-09-01T20:26:49Z</dcterms:created>
  <dcterms:modified xsi:type="dcterms:W3CDTF">2010-12-16T09:07:29Z</dcterms:modified>
</cp:coreProperties>
</file>